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52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66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9529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016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44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621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260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40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72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59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3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72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13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29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9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06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37D83-1EDA-46B0-B453-F51875C80887}" type="datetimeFigureOut">
              <a:rPr lang="ru-RU" smtClean="0"/>
              <a:t>15.06.2020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321F75-17A5-4E48-9C74-191AA8BD76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33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A09FC-50C7-4AEF-B0E5-9725792B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507" y="861134"/>
            <a:ext cx="8004496" cy="3189702"/>
          </a:xfrm>
        </p:spPr>
        <p:txBody>
          <a:bodyPr/>
          <a:lstStyle/>
          <a:p>
            <a:pPr algn="ctr"/>
            <a:r>
              <a:rPr lang="ru-RU" dirty="0"/>
              <a:t>Презентация </a:t>
            </a:r>
            <a:br>
              <a:rPr lang="ru-RU" dirty="0"/>
            </a:br>
            <a:r>
              <a:rPr lang="ru-RU" dirty="0"/>
              <a:t>сайта-библиотеки с выставками картин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C91B76-851B-41FE-BA6C-651DF1361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Прилепко Дмитрий</a:t>
            </a:r>
          </a:p>
          <a:p>
            <a:r>
              <a:rPr lang="ru-RU" dirty="0"/>
              <a:t>Группа</a:t>
            </a:r>
            <a:r>
              <a:rPr lang="en-US" dirty="0"/>
              <a:t>: 703</a:t>
            </a:r>
            <a:r>
              <a:rPr lang="ru-RU" dirty="0"/>
              <a:t>б2</a:t>
            </a:r>
          </a:p>
        </p:txBody>
      </p:sp>
    </p:spTree>
    <p:extLst>
      <p:ext uri="{BB962C8B-B14F-4D97-AF65-F5344CB8AC3E}">
        <p14:creationId xmlns:p14="http://schemas.microsoft.com/office/powerpoint/2010/main" val="142552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8D51D-5F30-436F-A378-C3CF8559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Добавление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E90E4-31DA-445F-B719-CB7F29FFB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91" y="1488613"/>
            <a:ext cx="8596668" cy="3880773"/>
          </a:xfrm>
        </p:spPr>
        <p:txBody>
          <a:bodyPr/>
          <a:lstStyle/>
          <a:p>
            <a:r>
              <a:rPr lang="ru-RU" dirty="0"/>
              <a:t>Для добавления нужно заполнить все необходимые поля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Picture 4" descr="Постер в стиле цифровая графика Баскетбольный мяч 5">
            <a:extLst>
              <a:ext uri="{FF2B5EF4-FFF2-40B4-BE49-F238E27FC236}">
                <a16:creationId xmlns:a16="http://schemas.microsoft.com/office/drawing/2014/main" id="{B78CF6D3-C2A8-47D7-AF81-C8991823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934" y="588107"/>
            <a:ext cx="1405630" cy="1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CBC2F6-734B-4033-BCC3-1A10588A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" y="2218762"/>
            <a:ext cx="2105319" cy="40296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336247-9D4F-43D9-98F9-2F5C3E64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24" y="2218762"/>
            <a:ext cx="2219635" cy="394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A49BC-F809-43DE-B1E6-62568458DF82}"/>
              </a:ext>
            </a:extLst>
          </p:cNvPr>
          <p:cNvSpPr txBox="1"/>
          <p:nvPr/>
        </p:nvSpPr>
        <p:spPr>
          <a:xfrm>
            <a:off x="5865728" y="342899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чего нужно </a:t>
            </a:r>
          </a:p>
          <a:p>
            <a:r>
              <a:rPr lang="ru-RU" dirty="0"/>
              <a:t>нажать на кнопку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11BF9E-B2D5-4858-8094-80A7B6F2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669" y="3920391"/>
            <a:ext cx="99073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3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EC5BA-0F50-4E38-85D8-B05D217F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Результат добавления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4B564C-8B22-42EB-B66A-30BF9A27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189"/>
            <a:ext cx="8596668" cy="3880773"/>
          </a:xfrm>
        </p:spPr>
        <p:txBody>
          <a:bodyPr/>
          <a:lstStyle/>
          <a:p>
            <a:r>
              <a:rPr lang="ru-RU" dirty="0"/>
              <a:t>До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31B25-F6A9-4A59-B323-97F2F98A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98" y="1849750"/>
            <a:ext cx="8349940" cy="37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D155D19-9C99-4FF1-AA90-32355BCC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90" y="402811"/>
            <a:ext cx="8596668" cy="3880773"/>
          </a:xfrm>
        </p:spPr>
        <p:txBody>
          <a:bodyPr/>
          <a:lstStyle/>
          <a:p>
            <a:r>
              <a:rPr lang="ru-RU" dirty="0"/>
              <a:t>После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AF9DA-2502-4EFF-B38F-13ADE6E3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0" y="958787"/>
            <a:ext cx="8747896" cy="44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96D72-2A2A-466D-A7D1-35BA17560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25" y="1502382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ru-RU" sz="66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67608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91B4A44-2EB6-41B6-9C09-3B2EA195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Данный сайт предназначен для просмотра картин знаменитых авторов, на нем вы увидите интересное описание этих картин, названия автора/авторов которые создали произведение, дату написания.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 же на нем есть функционал для авторизированных пользователей</a:t>
            </a:r>
          </a:p>
          <a:p>
            <a:pPr marL="0" indent="0">
              <a:buNone/>
            </a:pPr>
            <a:r>
              <a:rPr lang="ru-RU" sz="2000" dirty="0"/>
              <a:t>который позволяет добавлять и удалять картины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F930C9-AF1E-4F76-B4FF-3BD621F0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60" y="378041"/>
            <a:ext cx="43529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3D192-379A-4636-B7CE-1486B34F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93" y="396535"/>
            <a:ext cx="8596668" cy="1320800"/>
          </a:xfrm>
        </p:spPr>
        <p:txBody>
          <a:bodyPr/>
          <a:lstStyle/>
          <a:p>
            <a:r>
              <a:rPr lang="ru-RU" dirty="0"/>
              <a:t>Начальная страница приветствия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CD8D60-6196-4314-9EFB-07C29224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3" y="1213061"/>
            <a:ext cx="7746222" cy="3927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8E8D2-C388-4EA4-8F16-F76060F1D3AC}"/>
              </a:ext>
            </a:extLst>
          </p:cNvPr>
          <p:cNvSpPr txBox="1"/>
          <p:nvPr/>
        </p:nvSpPr>
        <p:spPr>
          <a:xfrm>
            <a:off x="375493" y="5275607"/>
            <a:ext cx="906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Которая после проигрывания анимации переадресовывает на основную 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209192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12404-8C86-4CA0-8F48-2F4CC173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8" y="94695"/>
            <a:ext cx="8596668" cy="1320800"/>
          </a:xfrm>
        </p:spPr>
        <p:txBody>
          <a:bodyPr/>
          <a:lstStyle/>
          <a:p>
            <a:r>
              <a:rPr lang="ru-RU" b="1" dirty="0"/>
              <a:t>Вид самого сайта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96A81-B4FA-410E-8EB5-0DB40D35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74" y="878888"/>
            <a:ext cx="8049502" cy="40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0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235B6-A163-4C8A-AAF6-8A0B051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Авторизация для редактирования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94F2A-3477-4CC2-BD9E-9E8D53B8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Пользователь может авторизоваться для редактирования контента сайта</a:t>
            </a:r>
          </a:p>
          <a:p>
            <a:r>
              <a:rPr lang="ru-RU" dirty="0"/>
              <a:t>Вход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63ACB1-B526-45C5-ABFF-3674EAC1A4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2081" y="2969049"/>
            <a:ext cx="8596667" cy="21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D185D-892F-46E7-B33A-201B1DCB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успешного входа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9F9E67-4A92-4A85-A5D9-EE0CC692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34" y="1627812"/>
            <a:ext cx="4220164" cy="12098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AC27B6-F57B-4626-A12F-FE3317DC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56" y="1634470"/>
            <a:ext cx="2192713" cy="5022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360EE-D073-4D21-9C4B-E10166E9107B}"/>
              </a:ext>
            </a:extLst>
          </p:cNvPr>
          <p:cNvSpPr txBox="1"/>
          <p:nvPr/>
        </p:nvSpPr>
        <p:spPr>
          <a:xfrm>
            <a:off x="694432" y="305215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Будет произведено оповещение если </a:t>
            </a:r>
          </a:p>
          <a:p>
            <a:r>
              <a:rPr lang="ru-RU" dirty="0"/>
              <a:t>вход был успешным и появится функционал</a:t>
            </a:r>
          </a:p>
          <a:p>
            <a:r>
              <a:rPr lang="ru-RU" dirty="0"/>
              <a:t>для добавления и удаления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9F161-F912-4B26-82D0-BA29822E3695}"/>
              </a:ext>
            </a:extLst>
          </p:cNvPr>
          <p:cNvSpPr txBox="1"/>
          <p:nvPr/>
        </p:nvSpPr>
        <p:spPr>
          <a:xfrm>
            <a:off x="1052334" y="4343766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том случае когда авторизация </a:t>
            </a:r>
          </a:p>
          <a:p>
            <a:r>
              <a:rPr lang="ru-RU" dirty="0"/>
              <a:t>Была произведена не успешно то</a:t>
            </a:r>
          </a:p>
          <a:p>
            <a:r>
              <a:rPr lang="ru-RU" dirty="0"/>
              <a:t>появится оповещение об этом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4FBFEF-BE97-4685-B34A-FC2A7703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60" y="5475225"/>
            <a:ext cx="421063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F83B8-CE2F-499F-9391-188BFE13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Удаление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12AF0E-5D86-4EF1-AC6D-A0EDCF38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5685"/>
            <a:ext cx="8596668" cy="1053128"/>
          </a:xfrm>
        </p:spPr>
        <p:txBody>
          <a:bodyPr/>
          <a:lstStyle/>
          <a:p>
            <a:r>
              <a:rPr lang="ru-RU" dirty="0"/>
              <a:t>Для удаление картины достаточно выбрать её название из выпадающего списка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484CEB-13DC-4B69-8DE8-A82158B6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67869"/>
            <a:ext cx="3734321" cy="2734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641EC-2696-4416-965F-A06B8419B6C6}"/>
              </a:ext>
            </a:extLst>
          </p:cNvPr>
          <p:cNvSpPr txBox="1"/>
          <p:nvPr/>
        </p:nvSpPr>
        <p:spPr>
          <a:xfrm>
            <a:off x="4758431" y="2760860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чего нужно нажать кнопку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55604A-A9EB-4FEE-BB25-12798FF7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628" y="3356282"/>
            <a:ext cx="164805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5EB95-A46F-437E-BFA8-0A0C345C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 удаления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15194-C9E6-4577-8D73-69F64CBA4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2" y="1488613"/>
            <a:ext cx="8596668" cy="3880773"/>
          </a:xfrm>
        </p:spPr>
        <p:txBody>
          <a:bodyPr>
            <a:normAutofit/>
          </a:bodyPr>
          <a:lstStyle/>
          <a:p>
            <a:r>
              <a:rPr lang="ru-RU" dirty="0"/>
              <a:t>До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639B51-65BD-453E-92A9-10FAF3EE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80" y="1796965"/>
            <a:ext cx="7424813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5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AB5BB9-65DD-466E-A544-B9A4E8D9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8406"/>
            <a:ext cx="8596668" cy="3880773"/>
          </a:xfrm>
        </p:spPr>
        <p:txBody>
          <a:bodyPr/>
          <a:lstStyle/>
          <a:p>
            <a:r>
              <a:rPr lang="ru-RU" dirty="0"/>
              <a:t>После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Picture 4" descr="Постер в стиле цифровая графика Баскетбольный мяч 5">
            <a:extLst>
              <a:ext uri="{FF2B5EF4-FFF2-40B4-BE49-F238E27FC236}">
                <a16:creationId xmlns:a16="http://schemas.microsoft.com/office/drawing/2014/main" id="{B8422FEB-E379-47A9-BEFA-98A7FBFF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471" y="596985"/>
            <a:ext cx="1405630" cy="1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F279C9-EAF4-40CE-9E28-36BB5C72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65" y="128406"/>
            <a:ext cx="7382559" cy="4354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EC3B8-4E03-4DA8-A768-5AA64C7769C9}"/>
              </a:ext>
            </a:extLst>
          </p:cNvPr>
          <p:cNvSpPr txBox="1"/>
          <p:nvPr/>
        </p:nvSpPr>
        <p:spPr>
          <a:xfrm>
            <a:off x="1083076" y="5140171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Список так же обновляется</a:t>
            </a:r>
            <a:r>
              <a:rPr lang="en-US" dirty="0"/>
              <a:t>: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47F41E-39A2-4DCA-A666-8A1467ED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50" y="4886245"/>
            <a:ext cx="2558624" cy="16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163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</TotalTime>
  <Words>168</Words>
  <Application>Microsoft Office PowerPoint</Application>
  <PresentationFormat>Широкоэкранный</PresentationFormat>
  <Paragraphs>39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Аспект</vt:lpstr>
      <vt:lpstr>Презентация  сайта-библиотеки с выставками картин</vt:lpstr>
      <vt:lpstr>Презентация PowerPoint</vt:lpstr>
      <vt:lpstr>Начальная страница приветствия </vt:lpstr>
      <vt:lpstr>Вид самого сайта</vt:lpstr>
      <vt:lpstr>Авторизация для редактирования</vt:lpstr>
      <vt:lpstr>Результат успешного входа</vt:lpstr>
      <vt:lpstr>Удаление </vt:lpstr>
      <vt:lpstr>Результат удаления</vt:lpstr>
      <vt:lpstr>Презентация PowerPoint</vt:lpstr>
      <vt:lpstr>Добавление</vt:lpstr>
      <vt:lpstr>Результат добавления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баскетбола</dc:title>
  <dc:creator>Дима</dc:creator>
  <cp:lastModifiedBy>Дима</cp:lastModifiedBy>
  <cp:revision>9</cp:revision>
  <dcterms:created xsi:type="dcterms:W3CDTF">2020-05-16T12:41:47Z</dcterms:created>
  <dcterms:modified xsi:type="dcterms:W3CDTF">2020-06-14T23:10:32Z</dcterms:modified>
</cp:coreProperties>
</file>